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7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6977A-D8B8-4DB5-9AB0-D72ED20F3D97}" type="datetimeFigureOut">
              <a:rPr lang="ar-JO" smtClean="0"/>
              <a:t>17/05/1435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DC949-2737-4D45-934E-8938898777AC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Upper gastrointestinal surgical diseases.</a:t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Definitions.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Emberyologic</a:t>
            </a:r>
            <a:r>
              <a:rPr lang="en-US" dirty="0" smtClean="0"/>
              <a:t> definition.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Conventional definition.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upper GI surgical diseases</a:t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Esophageal diseases.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err="1" smtClean="0"/>
              <a:t>Gastroduodenal</a:t>
            </a:r>
            <a:r>
              <a:rPr lang="en-US" dirty="0" smtClean="0"/>
              <a:t> diseases.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err="1" smtClean="0"/>
              <a:t>Biliary</a:t>
            </a:r>
            <a:r>
              <a:rPr lang="en-US" dirty="0" smtClean="0"/>
              <a:t> diseases.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Pancreatic diseases.</a:t>
            </a:r>
            <a:endParaRPr lang="ar-J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esophagus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Gasrtro</a:t>
            </a:r>
            <a:r>
              <a:rPr lang="en-US" dirty="0" smtClean="0"/>
              <a:t>-esophageal reflux disease.</a:t>
            </a:r>
          </a:p>
          <a:p>
            <a:pPr algn="l" rtl="0">
              <a:buNone/>
            </a:pPr>
            <a:r>
              <a:rPr lang="en-US" dirty="0" smtClean="0"/>
              <a:t>      - symptoms: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     - management:</a:t>
            </a:r>
          </a:p>
          <a:p>
            <a:pPr algn="l" rtl="0"/>
            <a:r>
              <a:rPr lang="en-US" dirty="0" smtClean="0"/>
              <a:t>Esophageal motility disorders.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     - symptoms: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     - management:</a:t>
            </a: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Gastroduodenal</a:t>
            </a:r>
            <a:r>
              <a:rPr lang="en-US" dirty="0" smtClean="0"/>
              <a:t> diseases.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Peptic ulcer disease.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    - symptoms: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     - management: 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               medical and surgical.</a:t>
            </a:r>
            <a:endParaRPr lang="ar-J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Biliary</a:t>
            </a:r>
            <a:r>
              <a:rPr lang="en-US" dirty="0" smtClean="0"/>
              <a:t> diseases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Gall stones.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err="1" smtClean="0"/>
              <a:t>Biliary</a:t>
            </a:r>
            <a:r>
              <a:rPr lang="en-US" dirty="0" smtClean="0"/>
              <a:t> colic.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Acute </a:t>
            </a:r>
            <a:r>
              <a:rPr lang="en-US" dirty="0" err="1" smtClean="0"/>
              <a:t>cholecystitis</a:t>
            </a:r>
            <a:r>
              <a:rPr lang="en-US" dirty="0" smtClean="0"/>
              <a:t>.</a:t>
            </a:r>
            <a:endParaRPr lang="ar-J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diseases.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Acute pancreatitis.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Chronic pancreatitis.</a:t>
            </a:r>
            <a:endParaRPr lang="ar-J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GI bleeding.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Definition :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Symptoms :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Management :</a:t>
            </a:r>
            <a:endParaRPr lang="ar-J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105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Upper gastrointestinal surgical diseases. </vt:lpstr>
      <vt:lpstr>Definitions.</vt:lpstr>
      <vt:lpstr>Common upper GI surgical diseases </vt:lpstr>
      <vt:lpstr>esophagus</vt:lpstr>
      <vt:lpstr>Gastroduodenal diseases.</vt:lpstr>
      <vt:lpstr>Biliary diseases</vt:lpstr>
      <vt:lpstr>Pancreatic diseases.</vt:lpstr>
      <vt:lpstr>Upper GI bleeding.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gastrointestinal surgical diseases. </dc:title>
  <dc:creator>user</dc:creator>
  <cp:lastModifiedBy>user</cp:lastModifiedBy>
  <cp:revision>5</cp:revision>
  <dcterms:created xsi:type="dcterms:W3CDTF">2014-03-18T00:45:57Z</dcterms:created>
  <dcterms:modified xsi:type="dcterms:W3CDTF">2014-03-18T01:02:50Z</dcterms:modified>
</cp:coreProperties>
</file>